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0"/>
  </p:notesMasterIdLst>
  <p:sldIdLst>
    <p:sldId id="289" r:id="rId2"/>
    <p:sldId id="305" r:id="rId3"/>
    <p:sldId id="268" r:id="rId4"/>
    <p:sldId id="291" r:id="rId5"/>
    <p:sldId id="262" r:id="rId6"/>
    <p:sldId id="261" r:id="rId7"/>
    <p:sldId id="259" r:id="rId8"/>
    <p:sldId id="260" r:id="rId9"/>
    <p:sldId id="308" r:id="rId10"/>
    <p:sldId id="309" r:id="rId11"/>
    <p:sldId id="292" r:id="rId12"/>
    <p:sldId id="272" r:id="rId13"/>
    <p:sldId id="273" r:id="rId14"/>
    <p:sldId id="313" r:id="rId15"/>
    <p:sldId id="295" r:id="rId16"/>
    <p:sldId id="275" r:id="rId17"/>
    <p:sldId id="304" r:id="rId18"/>
    <p:sldId id="286" r:id="rId19"/>
    <p:sldId id="287" r:id="rId20"/>
    <p:sldId id="310" r:id="rId21"/>
    <p:sldId id="271" r:id="rId22"/>
    <p:sldId id="306" r:id="rId23"/>
    <p:sldId id="277" r:id="rId24"/>
    <p:sldId id="278" r:id="rId25"/>
    <p:sldId id="279" r:id="rId26"/>
    <p:sldId id="280" r:id="rId27"/>
    <p:sldId id="307" r:id="rId28"/>
    <p:sldId id="284" r:id="rId29"/>
    <p:sldId id="285" r:id="rId30"/>
    <p:sldId id="297" r:id="rId31"/>
    <p:sldId id="290" r:id="rId32"/>
    <p:sldId id="282" r:id="rId33"/>
    <p:sldId id="312" r:id="rId34"/>
    <p:sldId id="314" r:id="rId35"/>
    <p:sldId id="298" r:id="rId36"/>
    <p:sldId id="283" r:id="rId37"/>
    <p:sldId id="301" r:id="rId38"/>
    <p:sldId id="28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CC9900"/>
    <a:srgbClr val="0066FF"/>
    <a:srgbClr val="3333CC"/>
    <a:srgbClr val="0066CC"/>
    <a:srgbClr val="990033"/>
    <a:srgbClr val="FF0000"/>
    <a:srgbClr val="FF3300"/>
    <a:srgbClr val="00FF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3684" autoAdjust="0"/>
  </p:normalViewPr>
  <p:slideViewPr>
    <p:cSldViewPr>
      <p:cViewPr>
        <p:scale>
          <a:sx n="66" d="100"/>
          <a:sy n="66" d="100"/>
        </p:scale>
        <p:origin x="-1686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0ACF2-9965-4664-9F30-3545B20ECCD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C649A-05A9-46C7-84CA-EF5C349315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7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1BBF7-A240-4837-95B3-A50445A0D60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7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6A499-4BD3-4987-9546-A7C85B0D8E1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1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597F-7EDD-4CD0-8125-3646D0B398C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9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92B46-52BC-46F7-A736-83AF8593DC4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2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81E8-811E-4889-8FAB-C6C81813613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2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46DE-F199-4FD8-A362-42EA70AFCEF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7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F9B40-6A56-4325-AAD9-D2E7AB330946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85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8FF1-C6B7-43D8-86E4-BF25C7474829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4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3BD2-6487-4421-8908-26916D8A3A7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6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F716A-EBE5-4C16-BB99-C0572B0730B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7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74585-0BF8-4EEB-A515-10365492BA3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5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1E1C-9D55-44DE-9142-924DC50A623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49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Новопавлівський</a:t>
            </a:r>
            <a:r>
              <a:rPr lang="uk-UA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СКДНЗО «Малятко»</a:t>
            </a:r>
          </a:p>
          <a:p>
            <a:pPr marL="0" indent="0" algn="ctr">
              <a:buNone/>
            </a:pPr>
            <a:endParaRPr lang="uk-UA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рік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263" y="2060848"/>
            <a:ext cx="914526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uk-UA" sz="4400" b="1" dirty="0" smtClean="0">
                <a:ln w="19050">
                  <a:solidFill>
                    <a:srgbClr val="99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Звіт – презентація про проведення</a:t>
            </a:r>
          </a:p>
          <a:p>
            <a:pPr marL="0" indent="0" algn="ctr">
              <a:buNone/>
            </a:pPr>
            <a:r>
              <a:rPr lang="uk-UA" sz="4400" b="1" dirty="0" smtClean="0">
                <a:ln w="19050">
                  <a:solidFill>
                    <a:srgbClr val="99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Дня охорони праці</a:t>
            </a:r>
          </a:p>
          <a:p>
            <a:pPr marL="0" indent="0" algn="ctr">
              <a:buNone/>
            </a:pPr>
            <a:r>
              <a:rPr lang="uk-UA" sz="4400" b="1" dirty="0" smtClean="0">
                <a:ln w="19050">
                  <a:solidFill>
                    <a:srgbClr val="99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дошкільному навчальному закладі</a:t>
            </a:r>
            <a:endParaRPr lang="ru-RU" sz="4400" b="1" dirty="0">
              <a:ln w="19050">
                <a:solidFill>
                  <a:srgbClr val="99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SAM_6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88"/>
            <a:ext cx="9144000" cy="68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3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6732241" cy="1143000"/>
          </a:xfrm>
        </p:spPr>
        <p:txBody>
          <a:bodyPr>
            <a:noAutofit/>
          </a:bodyPr>
          <a:lstStyle/>
          <a:p>
            <a:pPr algn="l"/>
            <a:r>
              <a:rPr lang="ru-RU" sz="4800" b="1" u="sng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u="sng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Рухлива</a:t>
            </a:r>
            <a:r>
              <a:rPr lang="ru-RU" sz="4800" b="1" u="sng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u="sng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800" b="1" u="sng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4800" b="1" u="sng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Кольорові</a:t>
            </a:r>
            <a:r>
              <a:rPr lang="ru-RU" sz="4800" b="1" u="sng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u="sng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автомобілі</a:t>
            </a:r>
            <a:r>
              <a:rPr lang="ru-RU" sz="4800" b="1" u="sng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u="sng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177" y="1196753"/>
            <a:ext cx="8928992" cy="566124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</a:p>
          <a:p>
            <a:pPr marL="0" indent="0" algn="just">
              <a:buNone/>
            </a:pPr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endParaRPr lang="ru-RU" sz="59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9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9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sz="9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удосконалювати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ходьби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бігу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розтіч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">
              <a:buNone/>
            </a:pP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розпізнавати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кольори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9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9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sz="9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9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стоять перед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лінією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накресленою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боку 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майданчика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сидять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стільчиках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У 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кожного з них в руках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кружечок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обруч одного з 3-4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кольорів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стоїть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обличчям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руках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тримає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кольорових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кружечки.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Піднімає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них.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у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кружечки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обручі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самого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бігають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майданчику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Коли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опускає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прапорець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зупиняються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слова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повертаються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їдуть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«гараж»(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96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сідають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стільці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піднімає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прапорець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повторюється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Коли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піднімає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прапорці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автомобілі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виїжджають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96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«гаража».</a:t>
            </a:r>
          </a:p>
          <a:p>
            <a:pPr marL="0" indent="0">
              <a:buNone/>
            </a:pPr>
            <a:endParaRPr lang="ru-RU" sz="59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 descr="C:\Users\Comfy\Desktop\malchik_s_zhezlo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07"/>
            <a:ext cx="2706577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3098" cy="6858000"/>
          </a:xfrm>
        </p:spPr>
      </p:pic>
    </p:spTree>
    <p:extLst>
      <p:ext uri="{BB962C8B-B14F-4D97-AF65-F5344CB8AC3E}">
        <p14:creationId xmlns:p14="http://schemas.microsoft.com/office/powerpoint/2010/main" val="1820078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474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" y="0"/>
            <a:ext cx="9146119" cy="6861163"/>
          </a:xfrm>
        </p:spPr>
      </p:pic>
    </p:spTree>
    <p:extLst>
      <p:ext uri="{BB962C8B-B14F-4D97-AF65-F5344CB8AC3E}">
        <p14:creationId xmlns:p14="http://schemas.microsoft.com/office/powerpoint/2010/main" val="3433452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4800" b="1" u="sng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гра: Відгадай, який знак»</a:t>
            </a:r>
            <a:endParaRPr lang="ru-RU" sz="4800" b="1" u="sng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036496" cy="56612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Мета: </a:t>
            </a: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закріплювати вміння розрізняти дорожні знаки, розвивати увагу, описове мовлення.</a:t>
            </a: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Матеріал: </a:t>
            </a: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 із зображенням дорожніх знаків.</a:t>
            </a: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Хід гри: </a:t>
            </a: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запрошує дітей по черзі до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столу, де розкладені зворотною стороною 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дорожні знаки; дитина обирає один із знаків, називає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 і підходить до тих дітей, які вже мають 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 такого ж </a:t>
            </a:r>
            <a:r>
              <a:rPr lang="uk-UA" sz="24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типу (попереджувальні, </a:t>
            </a:r>
            <a:endParaRPr lang="uk-UA" sz="2400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наказові</a:t>
            </a:r>
            <a:r>
              <a:rPr lang="uk-UA" sz="24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тощо).</a:t>
            </a:r>
          </a:p>
          <a:p>
            <a:pPr marL="0" indent="0" algn="just">
              <a:buNone/>
            </a:pPr>
            <a:r>
              <a:rPr lang="uk-UA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називає знак. Діти знаходять 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 знак серед інших, показують його та 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розповідають, що він означає.</a:t>
            </a:r>
            <a:endParaRPr lang="ru-RU" sz="24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Comfy\Desktop\520304_html_9ad96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3203848" cy="429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68"/>
            <a:ext cx="9147652" cy="6871568"/>
          </a:xfrm>
        </p:spPr>
      </p:pic>
    </p:spTree>
    <p:extLst>
      <p:ext uri="{BB962C8B-B14F-4D97-AF65-F5344CB8AC3E}">
        <p14:creationId xmlns:p14="http://schemas.microsoft.com/office/powerpoint/2010/main" val="5721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1633"/>
          </a:xfrm>
        </p:spPr>
        <p:txBody>
          <a:bodyPr>
            <a:normAutofit/>
          </a:bodyPr>
          <a:lstStyle/>
          <a:p>
            <a:r>
              <a:rPr lang="uk-UA" sz="4800" b="1" u="sng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 «Теремок»</a:t>
            </a:r>
            <a:endParaRPr lang="ru-RU" sz="4800" b="1" u="sng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дорожні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знаки,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групувати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типами; на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казок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закріплювати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 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 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незнайомими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людьми,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навики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усвідомленого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повсякденному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обережність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поведінці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8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зображенням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дорожніх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знаків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«теремок»,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забраженням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казкових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8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8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предметні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малюнки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endParaRPr lang="ru-RU" sz="80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розміщує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віконечках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теремка. </a:t>
            </a:r>
            <a:endParaRPr lang="ru-RU" sz="8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Відгадай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прийшли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- </a:t>
            </a: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Розкажіть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8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8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казку</a:t>
            </a:r>
            <a:r>
              <a:rPr lang="ru-RU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Яка небезпека чекала на героїв казки? - Чого не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потрібно робити, якщо …?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8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виставляє у верхнє віконечко один із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дорожніх знаків певного типу, діти мають обрати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 відповідного типу із знаків розкладених на столі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вставити їх в інші віконечка.</a:t>
            </a:r>
            <a:endParaRPr lang="ru-RU" sz="8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F:\теремок\Казкові герої\5772_f6155f11342f26f0536c96c30471fa79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0928"/>
            <a:ext cx="2915817" cy="40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81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2" y="0"/>
            <a:ext cx="9164442" cy="6858000"/>
          </a:xfrm>
        </p:spPr>
      </p:pic>
    </p:spTree>
    <p:extLst>
      <p:ext uri="{BB962C8B-B14F-4D97-AF65-F5344CB8AC3E}">
        <p14:creationId xmlns:p14="http://schemas.microsoft.com/office/powerpoint/2010/main" val="8744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295"/>
          </a:xfrm>
        </p:spPr>
      </p:pic>
    </p:spTree>
    <p:extLst>
      <p:ext uri="{BB962C8B-B14F-4D97-AF65-F5344CB8AC3E}">
        <p14:creationId xmlns:p14="http://schemas.microsoft.com/office/powerpoint/2010/main" val="15165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u="sng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 з безпеки    </a:t>
            </a:r>
            <a:br>
              <a:rPr lang="uk-UA" sz="4800" b="1" u="sng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4800" b="1" u="sng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endParaRPr lang="ru-RU" sz="4800" b="1" u="sng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916832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Поповнення та аналіз уже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наявної літератури з метою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підготовки та проведення </a:t>
            </a:r>
          </a:p>
          <a:p>
            <a:pPr marL="0" indent="0">
              <a:buNone/>
            </a:pPr>
            <a:r>
              <a:rPr lang="uk-UA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uk-UA" sz="4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охорони праці                                </a:t>
            </a:r>
          </a:p>
          <a:p>
            <a:pPr marL="0" indent="0">
              <a:buNone/>
            </a:pPr>
            <a:r>
              <a:rPr lang="uk-UA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в дошкільному </a:t>
            </a:r>
          </a:p>
          <a:p>
            <a:pPr marL="0" indent="0">
              <a:buNone/>
            </a:pPr>
            <a:r>
              <a:rPr lang="uk-UA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навчальному закладі.</a:t>
            </a:r>
            <a:endParaRPr lang="ru-RU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Comfy\Desktop\post-49092-12591339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3" y="3505080"/>
            <a:ext cx="4211960" cy="33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omfy\Desktop\depositphotos_82289246-Cartoon-character-of-fire-extinguis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88" y="-19067"/>
            <a:ext cx="3160979" cy="33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6792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uk-UA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відеофільму</a:t>
            </a:r>
            <a:br>
              <a:rPr lang="uk-UA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 </a:t>
            </a:r>
            <a:r>
              <a:rPr lang="ru-RU" sz="40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обережності</a:t>
            </a:r>
            <a:r>
              <a:rPr lang="ru-RU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  </a:t>
            </a:r>
            <a:r>
              <a:rPr lang="ru-RU" sz="4000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тітонькою</a:t>
            </a:r>
            <a:r>
              <a:rPr lang="ru-RU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Совою</a:t>
            </a: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  </a:t>
            </a:r>
            <a:r>
              <a:rPr lang="ru-RU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незнайомими</a:t>
            </a:r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людьми – </a:t>
            </a:r>
            <a:r>
              <a:rPr lang="ru-RU" b="1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обережний</a:t>
            </a:r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будь  </a:t>
            </a:r>
            <a:r>
              <a:rPr lang="ru-RU" b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306772"/>
            <a:ext cx="8928991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Мета:</a:t>
            </a:r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розширити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  правила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незнайомими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людьми: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поводитись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обачно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не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них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подарунків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не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сідати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 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незнайомих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 в  машину,  не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називати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чинити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 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спостережливість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обережність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культуру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людей. </a:t>
            </a:r>
            <a:endParaRPr lang="ru-RU" dirty="0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Попередня</a:t>
            </a:r>
            <a:r>
              <a:rPr lang="ru-RU" b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робота: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есіда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Червона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шапочка”, 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гра-драматизація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“Вовк  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 семеро  </a:t>
            </a:r>
            <a:r>
              <a:rPr lang="ru-RU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козенят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8483685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Comfy\Desktop\Новая папка\IMG_20170428_095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1"/>
            <a:ext cx="9144000" cy="68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043608"/>
          </a:xfrm>
        </p:spPr>
        <p:txBody>
          <a:bodyPr>
            <a:normAutofit fontScale="90000"/>
          </a:bodyPr>
          <a:lstStyle/>
          <a:p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– огляд </a:t>
            </a:r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евакуаційних шляхів та</a:t>
            </a:r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виходів  </a:t>
            </a:r>
            <a:endParaRPr 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3" y="1052736"/>
            <a:ext cx="8496945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ru-RU" sz="3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3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чуття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небезпеки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3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протипожежної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 </a:t>
            </a:r>
            <a:r>
              <a:rPr lang="ru-RU" sz="3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небезпечній</a:t>
            </a:r>
            <a:r>
              <a:rPr lang="ru-RU" sz="3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3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Comfy\Desktop\8d0c80b1ee1994ea513ee24c4349e4a2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83544"/>
            <a:ext cx="7560840" cy="3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2" y="0"/>
            <a:ext cx="9173592" cy="6927016"/>
          </a:xfrm>
        </p:spPr>
      </p:pic>
    </p:spTree>
    <p:extLst>
      <p:ext uri="{BB962C8B-B14F-4D97-AF65-F5344CB8AC3E}">
        <p14:creationId xmlns:p14="http://schemas.microsoft.com/office/powerpoint/2010/main" val="33104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2"/>
            <a:ext cx="9184843" cy="6836478"/>
          </a:xfrm>
        </p:spPr>
      </p:pic>
    </p:spTree>
    <p:extLst>
      <p:ext uri="{BB962C8B-B14F-4D97-AF65-F5344CB8AC3E}">
        <p14:creationId xmlns:p14="http://schemas.microsoft.com/office/powerpoint/2010/main" val="1741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7967" cy="6858000"/>
          </a:xfrm>
        </p:spPr>
      </p:pic>
    </p:spTree>
    <p:extLst>
      <p:ext uri="{BB962C8B-B14F-4D97-AF65-F5344CB8AC3E}">
        <p14:creationId xmlns:p14="http://schemas.microsoft.com/office/powerpoint/2010/main" val="289822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550" cy="6858000"/>
          </a:xfrm>
        </p:spPr>
      </p:pic>
    </p:spTree>
    <p:extLst>
      <p:ext uri="{BB962C8B-B14F-4D97-AF65-F5344CB8AC3E}">
        <p14:creationId xmlns:p14="http://schemas.microsoft.com/office/powerpoint/2010/main" val="9220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876256" cy="1368152"/>
          </a:xfrm>
        </p:spPr>
        <p:txBody>
          <a:bodyPr>
            <a:noAutofit/>
          </a:bodyPr>
          <a:lstStyle/>
          <a:p>
            <a:r>
              <a:rPr lang="uk-UA" sz="4800" b="1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Рухлива гра: «Вогники та вогнегасник»</a:t>
            </a:r>
            <a:endParaRPr lang="ru-RU" sz="4800" b="1" u="sng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30596"/>
            <a:ext cx="8784976" cy="5110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Матеріал: </a:t>
            </a:r>
            <a:r>
              <a:rPr lang="uk-UA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шапочки (маски) вогників, </a:t>
            </a:r>
          </a:p>
          <a:p>
            <a:pPr marL="0" indent="0">
              <a:buNone/>
            </a:pPr>
            <a:r>
              <a:rPr lang="uk-UA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шапочка (маска) вогнегасника.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Хід гри: </a:t>
            </a:r>
            <a:r>
              <a:rPr lang="uk-UA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гравці стоять у колі, взявшись за руки, «Вогнегасник» знаходиться за колом, або в колі. За словами: «Раз, два, три – вогники гаси!», гравці  підіймають руки, надаючи змогу «вогнегаснику» 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загасити «вогники». Гра 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закінчується, коли всі    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«вогники» погашені.</a:t>
            </a:r>
            <a:endParaRPr lang="ru-RU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F:\ОБЖД\4de68c7887f3fbe085aec486d9161fb306762aba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229200"/>
            <a:ext cx="1907704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ОБЖД\depositphotos_82289246-Cartoon-character-of-fire-extinguis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00" y="0"/>
            <a:ext cx="2401500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Comfy\Desktop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36"/>
            <a:ext cx="3635896" cy="219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503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" y="0"/>
            <a:ext cx="91686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8" y="-5252"/>
            <a:ext cx="9162887" cy="686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7069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2741" cy="6858000"/>
          </a:xfrm>
        </p:spPr>
      </p:pic>
    </p:spTree>
    <p:extLst>
      <p:ext uri="{BB962C8B-B14F-4D97-AF65-F5344CB8AC3E}">
        <p14:creationId xmlns:p14="http://schemas.microsoft.com/office/powerpoint/2010/main" val="3267169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02672"/>
            <a:ext cx="8784976" cy="44553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 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 </a:t>
            </a:r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їстівні та неїстівні гриби, </a:t>
            </a:r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властивості, </a:t>
            </a:r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вигляд, де ростуть, для чого потрібні, закріпити знання про класифікацію грибів (їстівні, </a:t>
            </a:r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отруйні); розвивати  пам’ять, мислення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увагу; виховувати  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обережність   при  виборі  певних  продуктів  харчування.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 роботи:</a:t>
            </a:r>
          </a:p>
          <a:p>
            <a:r>
              <a:rPr lang="uk-UA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Пазли</a:t>
            </a:r>
            <a:r>
              <a:rPr lang="uk-UA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«Їстівні гриби», «Отруйні гриби»;</a:t>
            </a:r>
          </a:p>
          <a:p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 «Гриби»;</a:t>
            </a:r>
          </a:p>
          <a:p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Малюнок «На лісовій полянці»;</a:t>
            </a:r>
          </a:p>
          <a:p>
            <a:r>
              <a:rPr lang="uk-UA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Аплікація «Грибки-грибочки»</a:t>
            </a:r>
            <a:endParaRPr lang="ru-RU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Comfy\Desktop\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86" y="-1"/>
            <a:ext cx="2808312" cy="24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4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66"/>
            <a:ext cx="5436096" cy="687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240"/>
            <a:ext cx="4860032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9" y="-11314"/>
            <a:ext cx="9163374" cy="6869314"/>
          </a:xfrm>
        </p:spPr>
      </p:pic>
    </p:spTree>
    <p:extLst>
      <p:ext uri="{BB962C8B-B14F-4D97-AF65-F5344CB8AC3E}">
        <p14:creationId xmlns:p14="http://schemas.microsoft.com/office/powerpoint/2010/main" val="995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SAM_6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SAM_6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8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r>
              <a:rPr lang="uk-UA" sz="4300" b="1" u="sng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до харчоблоку, спостереження за працею </a:t>
            </a:r>
            <a:r>
              <a:rPr lang="uk-UA" sz="4300" b="1" u="sng" dirty="0" err="1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кухаря</a:t>
            </a:r>
            <a:r>
              <a:rPr lang="uk-UA" sz="4300" b="1" u="sng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4300" b="1" u="sng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300" b="1" u="sng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«Увага! Гостре, гаряче, небезпечне»</a:t>
            </a:r>
            <a:endParaRPr lang="ru-RU" sz="4300" b="1" u="sng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32037"/>
            <a:ext cx="8856984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3000" b="1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усвідомлювати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небезпечними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 </a:t>
            </a:r>
            <a:r>
              <a:rPr lang="ru-RU" sz="3000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не 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призначенням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just">
              <a:buNone/>
            </a:pP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000" dirty="0" smtClean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запам’ятовувати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endParaRPr lang="ru-RU" sz="3000" dirty="0" smtClean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3000" dirty="0" err="1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обережність</a:t>
            </a:r>
            <a:r>
              <a:rPr lang="ru-RU" sz="3000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000" dirty="0" smtClean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:\Дитячий садок\бвдс\Методичне обєднання 2016\Заняття фото 2\p6583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3" y="3428999"/>
            <a:ext cx="479795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0"/>
            <a:ext cx="9141902" cy="6858000"/>
          </a:xfrm>
        </p:spPr>
      </p:pic>
    </p:spTree>
    <p:extLst>
      <p:ext uri="{BB962C8B-B14F-4D97-AF65-F5344CB8AC3E}">
        <p14:creationId xmlns:p14="http://schemas.microsoft.com/office/powerpoint/2010/main" val="1969990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1027"/>
            <a:ext cx="8229600" cy="1143000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rgbClr val="FF0066"/>
                </a:solidFill>
              </a:rPr>
              <a:t>   </a:t>
            </a:r>
            <a:r>
              <a:rPr lang="uk-UA" sz="48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батьками</a:t>
            </a:r>
            <a:endParaRPr lang="ru-RU" sz="4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25237"/>
            <a:ext cx="8784976" cy="52441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пожежі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пустощів</a:t>
            </a:r>
            <a:endParaRPr lang="ru-RU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необережного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вогнем;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-транспортного травматизму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інфекційних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кишкових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C:\Users\Comfy\Desktop\berezhi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519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62737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338" y="-1881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плакатами</a:t>
            </a:r>
            <a:endParaRPr lang="ru-RU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C:\Users\Comfy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067944" cy="331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790" y="1027412"/>
            <a:ext cx="9108210" cy="5805264"/>
          </a:xfrm>
        </p:spPr>
        <p:txBody>
          <a:bodyPr>
            <a:normAutofit lnSpcReduction="10000"/>
          </a:bodyPr>
          <a:lstStyle/>
          <a:p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поведінки на дорозі»;</a:t>
            </a:r>
          </a:p>
          <a:p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«Бережись автомобіля»;</a:t>
            </a:r>
          </a:p>
          <a:p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Світлофор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uk-UA" sz="3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Мета: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закріпити </a:t>
            </a: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правил</a:t>
            </a:r>
          </a:p>
          <a:p>
            <a:pPr marL="0" indent="0">
              <a:buNone/>
            </a:pP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вуличного </a:t>
            </a: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руху, назви  дорожніх 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знаків,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дати  поняття про  </a:t>
            </a: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те, </a:t>
            </a:r>
            <a:endParaRPr lang="uk-UA" sz="30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що </a:t>
            </a: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  транспорту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            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пішоходів регулюється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світлофором, виховувати  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обережність,  уважність та  </a:t>
            </a:r>
          </a:p>
          <a:p>
            <a:pPr marL="0" indent="0">
              <a:buNone/>
            </a:pPr>
            <a:r>
              <a:rPr lang="uk-UA" sz="3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самостійність.</a:t>
            </a:r>
            <a:endParaRPr lang="uk-UA" sz="30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Picture 5" descr="C:\Users\Comfy\Desktop\svetof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23146"/>
            <a:ext cx="2498306" cy="39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89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129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905" cy="6858000"/>
          </a:xfrm>
        </p:spPr>
      </p:pic>
    </p:spTree>
    <p:extLst>
      <p:ext uri="{BB962C8B-B14F-4D97-AF65-F5344CB8AC3E}">
        <p14:creationId xmlns:p14="http://schemas.microsoft.com/office/powerpoint/2010/main" val="1954946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6211"/>
          </a:xfrm>
        </p:spPr>
      </p:pic>
    </p:spTree>
    <p:extLst>
      <p:ext uri="{BB962C8B-B14F-4D97-AF65-F5344CB8AC3E}">
        <p14:creationId xmlns:p14="http://schemas.microsoft.com/office/powerpoint/2010/main" val="15660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0"/>
            <a:ext cx="9143287" cy="6858000"/>
          </a:xfrm>
        </p:spPr>
      </p:pic>
    </p:spTree>
    <p:extLst>
      <p:ext uri="{BB962C8B-B14F-4D97-AF65-F5344CB8AC3E}">
        <p14:creationId xmlns:p14="http://schemas.microsoft.com/office/powerpoint/2010/main" val="546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u="sng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Аплікація «Транспорт»</a:t>
            </a:r>
            <a:endParaRPr lang="ru-RU" sz="4800" b="1" u="sng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збагатити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 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 і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взаємне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різного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закріплювати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вирізування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прямій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колу,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наклеювання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оволодівати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способами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з’єднання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склеювання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образне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уяву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акуратність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</a:t>
            </a:r>
            <a:r>
              <a:rPr lang="ru-RU" sz="3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794</Words>
  <Application>Microsoft Office PowerPoint</Application>
  <PresentationFormat>Экран (4:3)</PresentationFormat>
  <Paragraphs>108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 Література з безпеки           життєдіяльності</vt:lpstr>
      <vt:lpstr>Презентация PowerPoint</vt:lpstr>
      <vt:lpstr>  Робота з плакатами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Аплікація «Транспорт»</vt:lpstr>
      <vt:lpstr>Презентация PowerPoint</vt:lpstr>
      <vt:lpstr> Рухлива гра: «Кольорові автомобілі»</vt:lpstr>
      <vt:lpstr>Презентация PowerPoint</vt:lpstr>
      <vt:lpstr>Презентация PowerPoint</vt:lpstr>
      <vt:lpstr>Презентация PowerPoint</vt:lpstr>
      <vt:lpstr>Дидактична гра: Відгадай, який знак»</vt:lpstr>
      <vt:lpstr>Презентация PowerPoint</vt:lpstr>
      <vt:lpstr>Дидактична гра «Теремок»</vt:lpstr>
      <vt:lpstr>Презентация PowerPoint</vt:lpstr>
      <vt:lpstr>Презентация PowerPoint</vt:lpstr>
      <vt:lpstr>Перегляд відеофільму Урок  обережності  з  тітонькою  Совою «З  незнайомими  людьми – обережний  будь  завжди»   </vt:lpstr>
      <vt:lpstr>Презентация PowerPoint</vt:lpstr>
      <vt:lpstr>Екскурсія – огляд евакуаційних шляхів та виходів  </vt:lpstr>
      <vt:lpstr>Презентация PowerPoint</vt:lpstr>
      <vt:lpstr>Презентация PowerPoint</vt:lpstr>
      <vt:lpstr>Презентация PowerPoint</vt:lpstr>
      <vt:lpstr>Презентация PowerPoint</vt:lpstr>
      <vt:lpstr>Рухлива гра: «Вогники та вогнегасник»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Екскурсія до харчоблоку, спостереження за працею кухаря: «Увага! Гостре, гаряче, небезпечне»</vt:lpstr>
      <vt:lpstr>Презентация PowerPoint</vt:lpstr>
      <vt:lpstr>   Робота з батьками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Тома</dc:creator>
  <cp:lastModifiedBy>1</cp:lastModifiedBy>
  <cp:revision>44</cp:revision>
  <dcterms:created xsi:type="dcterms:W3CDTF">2017-04-30T17:45:26Z</dcterms:created>
  <dcterms:modified xsi:type="dcterms:W3CDTF">2017-05-05T11:44:51Z</dcterms:modified>
</cp:coreProperties>
</file>